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2" r:id="rId3"/>
    <p:sldId id="277" r:id="rId4"/>
    <p:sldId id="258" r:id="rId5"/>
    <p:sldId id="278" r:id="rId6"/>
    <p:sldId id="259" r:id="rId7"/>
    <p:sldId id="279" r:id="rId8"/>
    <p:sldId id="260" r:id="rId9"/>
    <p:sldId id="261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hsan shknini" initials="es" lastIdx="1" clrIdx="0">
    <p:extLst>
      <p:ext uri="{19B8F6BF-5375-455C-9EA6-DF929625EA0E}">
        <p15:presenceInfo xmlns:p15="http://schemas.microsoft.com/office/powerpoint/2012/main" userId="15c3913afddbd26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1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0-21T19:54:07.990" idx="1">
    <p:pos x="7603" y="14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36879B0-A663-4855-91BB-E47A3BE236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B162A2-95C7-4B56-B32D-E168A3D93E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3021F-3713-41B1-9D73-E67539649581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994B4B-45B8-4009-ACF4-C13D03A6F4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782F64-64A0-4BEF-B6BC-8A1E67A83C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1E984-DFFA-46C0-83D3-BBADE94CF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931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03F0F6-3427-48FA-A6EC-FCF62E50FF4C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CB33B-FDA4-4830-8FA7-B526B79E6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4727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video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CB33B-FDA4-4830-8FA7-B526B79E6C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328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שער </a:t>
            </a:r>
            <a:r>
              <a:rPr lang="he-IL" dirty="0" err="1"/>
              <a:t>כניסהלאחר</a:t>
            </a:r>
            <a:r>
              <a:rPr lang="he-IL" dirty="0"/>
              <a:t> הפעלת המערכת , זה הדף שיופיע מול </a:t>
            </a:r>
            <a:r>
              <a:rPr lang="he-IL" dirty="0" err="1"/>
              <a:t>המשתמש.במקרה</a:t>
            </a:r>
            <a:r>
              <a:rPr lang="he-IL" dirty="0"/>
              <a:t> שאתה לקוח קיים אתה יכול להכניס את מספר טלפון ו </a:t>
            </a:r>
            <a:r>
              <a:rPr lang="he-IL" dirty="0" err="1"/>
              <a:t>ססמה</a:t>
            </a:r>
            <a:r>
              <a:rPr lang="he-IL" dirty="0"/>
              <a:t> </a:t>
            </a:r>
            <a:r>
              <a:rPr lang="he-IL" dirty="0" err="1"/>
              <a:t>ולהתחבר.ובמקרה</a:t>
            </a:r>
            <a:r>
              <a:rPr lang="he-IL" dirty="0"/>
              <a:t> שאתה לקוח חדש, אתה לוחץ על כפתור הרשמה, כאן אתה ממלה </a:t>
            </a:r>
            <a:r>
              <a:rPr lang="he-IL" dirty="0" err="1"/>
              <a:t>אתמס</a:t>
            </a:r>
            <a:r>
              <a:rPr lang="he-IL" dirty="0"/>
              <a:t> נייד שם סיסמה ומיל ולוחץ על כפתור ההרשמה.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CB33B-FDA4-4830-8FA7-B526B79E6C5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025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/>
              <a:t>מנשק </a:t>
            </a:r>
            <a:r>
              <a:rPr lang="he-IL" dirty="0" err="1"/>
              <a:t>לקוחותהמערכת</a:t>
            </a:r>
            <a:r>
              <a:rPr lang="he-IL" dirty="0"/>
              <a:t> מכילה את כל חלקי החנות במסך/עמוד אחד, לכן הלקוח יכול לדפדף או לחפש את המוצר לפי שמו, וזה חוסך מהלקוח לבוא לחנות באופן פזי, וגם מקום מושלם לרשום את ההזמנה שלו לפני הגעתי לחנות(</a:t>
            </a:r>
            <a:r>
              <a:rPr lang="ar-SA" dirty="0"/>
              <a:t>النسيان)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Next video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CB33B-FDA4-4830-8FA7-B526B79E6C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69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Next video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CB33B-FDA4-4830-8FA7-B526B79E6C5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237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err="1"/>
              <a:t>לדפף</a:t>
            </a:r>
            <a:r>
              <a:rPr lang="he-IL" dirty="0"/>
              <a:t> בהזמנות או </a:t>
            </a:r>
            <a:r>
              <a:rPr lang="he-IL" dirty="0" err="1"/>
              <a:t>לחפיש</a:t>
            </a:r>
            <a:r>
              <a:rPr lang="he-IL" dirty="0"/>
              <a:t> לפי מס. טלפון או מספר מזה</a:t>
            </a:r>
          </a:p>
          <a:p>
            <a:r>
              <a:rPr lang="he-IL" dirty="0"/>
              <a:t>וללחוץ על הזמנה יוצאה פרוט של הזמנה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CB33B-FDA4-4830-8FA7-B526B79E6C5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135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Next video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CB33B-FDA4-4830-8FA7-B526B79E6C5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08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63BC1-3CC6-4FF2-BA5D-18EE831F877F}" type="datetime1">
              <a:rPr lang="en-US" smtClean="0"/>
              <a:t>6/13/2025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92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3B234-A7F7-43A9-950C-930B8C0DF21D}" type="datetime1">
              <a:rPr lang="en-US" smtClean="0"/>
              <a:t>6/13/2025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494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1ADFA-7A93-47AB-92EA-95AB2BE93C9D}" type="datetime1">
              <a:rPr lang="en-US" smtClean="0"/>
              <a:t>6/13/2025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18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6E316-BB0B-4842-8DF0-07E7F84984A7}" type="datetime1">
              <a:rPr lang="en-US" smtClean="0"/>
              <a:t>6/13/2025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518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87B3B-8A80-45FC-BF86-927066A8F5B2}" type="datetime1">
              <a:rPr lang="en-US" smtClean="0"/>
              <a:t>6/13/2025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46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3C662-0B98-4A13-85E6-25ACC6B1C85D}" type="datetime1">
              <a:rPr lang="en-US" smtClean="0"/>
              <a:t>6/13/2025</a:t>
            </a:fld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373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A7CA-AF17-4FEC-A761-BD14A9BF6332}" type="datetime1">
              <a:rPr lang="en-US" smtClean="0"/>
              <a:t>6/13/2025</a:t>
            </a:fld>
            <a:endParaRPr lang="en-US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8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8E763-D02B-4077-B759-040CDFC6F1D0}" type="datetime1">
              <a:rPr lang="en-US" smtClean="0"/>
              <a:t>6/13/2025</a:t>
            </a:fld>
            <a:endParaRPr lang="en-US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62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69C2F-7965-457E-B0DD-33D89B29E4E1}" type="datetime1">
              <a:rPr lang="en-US" smtClean="0"/>
              <a:t>6/13/2025</a:t>
            </a:fld>
            <a:endParaRPr lang="en-US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58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7A9CB-B540-4791-84C1-C8DD6753E220}" type="datetime1">
              <a:rPr lang="en-US" smtClean="0"/>
              <a:t>6/13/2025</a:t>
            </a:fld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8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248DF-2444-4734-BD34-3D1E43BF0DE6}" type="datetime1">
              <a:rPr lang="en-US" smtClean="0"/>
              <a:t>6/13/2025</a:t>
            </a:fld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67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56798-41B9-4644-9142-733CDED93C7C}" type="datetime1">
              <a:rPr lang="en-US" smtClean="0"/>
              <a:t>6/13/2025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6B3DF-C60C-4876-8E3B-FACB76F51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57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image" Target="../media/image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7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7521934" y="1494845"/>
            <a:ext cx="2695494" cy="564543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פרויקט </a:t>
            </a:r>
            <a:b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</a:br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מערכת חנות חלקי חילוף דיגיטלי לרכב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42669" y="2194560"/>
            <a:ext cx="3427012" cy="23275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he-IL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שמות מציגים:</a:t>
            </a:r>
          </a:p>
          <a:p>
            <a:pPr algn="r">
              <a:lnSpc>
                <a:spcPct val="150000"/>
              </a:lnSpc>
            </a:pPr>
            <a:r>
              <a:rPr lang="he-IL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※ </a:t>
            </a:r>
            <a:r>
              <a:rPr lang="he-IL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אחסאן</a:t>
            </a:r>
            <a:r>
              <a:rPr lang="he-IL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סחניני</a:t>
            </a:r>
            <a:endParaRPr lang="he-IL" sz="1400" b="1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>
              <a:lnSpc>
                <a:spcPct val="150000"/>
              </a:lnSpc>
            </a:pPr>
            <a:r>
              <a:rPr lang="he-IL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※ גסאן אשקר</a:t>
            </a:r>
          </a:p>
          <a:p>
            <a:pPr algn="r">
              <a:lnSpc>
                <a:spcPct val="150000"/>
              </a:lnSpc>
            </a:pPr>
            <a:endParaRPr lang="he-IL" sz="1400" b="1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>
              <a:lnSpc>
                <a:spcPct val="150000"/>
              </a:lnSpc>
            </a:pPr>
            <a:endParaRPr lang="he-IL" sz="1400" b="1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lnSpc>
                <a:spcPct val="150000"/>
              </a:lnSpc>
              <a:buClr>
                <a:srgbClr val="49827F"/>
              </a:buClr>
            </a:pPr>
            <a:r>
              <a:rPr lang="en-US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מנחה</a:t>
            </a:r>
            <a:r>
              <a:rPr lang="en-US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 </a:t>
            </a:r>
            <a:r>
              <a:rPr lang="en-US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ד״ר</a:t>
            </a:r>
            <a:r>
              <a:rPr lang="en-US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סלימאן</a:t>
            </a:r>
            <a:r>
              <a:rPr lang="en-US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איאד</a:t>
            </a:r>
            <a:endParaRPr lang="en-US" sz="1400" b="1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>
              <a:lnSpc>
                <a:spcPct val="150000"/>
              </a:lnSpc>
              <a:buClr>
                <a:srgbClr val="49827F"/>
              </a:buClr>
            </a:pPr>
            <a:r>
              <a:rPr lang="en-US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תאריך</a:t>
            </a:r>
            <a:r>
              <a:rPr lang="en-US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ההצגה</a:t>
            </a:r>
            <a:r>
              <a:rPr lang="en-US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: </a:t>
            </a:r>
            <a:r>
              <a:rPr lang="en-US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סמסטר</a:t>
            </a:r>
            <a:r>
              <a:rPr lang="en-US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א' </a:t>
            </a:r>
            <a:r>
              <a:rPr lang="en-US" sz="14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תשפ</a:t>
            </a:r>
            <a:r>
              <a:rPr lang="en-US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"</a:t>
            </a:r>
            <a:r>
              <a:rPr lang="he-IL" sz="14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ד</a:t>
            </a:r>
            <a:endParaRPr lang="en-US" sz="1400" b="1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E938DC-95F4-4747-9195-E9458DD6B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1522" y="5805892"/>
            <a:ext cx="528506" cy="496908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</a:rPr>
              <a:t> 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</a:rPr>
              <a:t>1</a:t>
            </a:fld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5105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99A80-1D9D-4332-81E4-96C41530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05688" y="6356350"/>
            <a:ext cx="4481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10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8" name="כותרת 1">
            <a:extLst>
              <a:ext uri="{FF2B5EF4-FFF2-40B4-BE49-F238E27FC236}">
                <a16:creationId xmlns:a16="http://schemas.microsoft.com/office/drawing/2014/main" id="{ACFD9957-E8AE-4666-9950-3E4B5116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512" y="12329"/>
            <a:ext cx="1095206" cy="410298"/>
          </a:xfrm>
        </p:spPr>
        <p:txBody>
          <a:bodyPr>
            <a:normAutofit/>
          </a:bodyPr>
          <a:lstStyle/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ממשק מנהל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A462F8-6568-4FD0-9E5F-58770C49613C}"/>
              </a:ext>
            </a:extLst>
          </p:cNvPr>
          <p:cNvSpPr txBox="1"/>
          <p:nvPr/>
        </p:nvSpPr>
        <p:spPr>
          <a:xfrm>
            <a:off x="5199451" y="399710"/>
            <a:ext cx="131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הוספה של מוצר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9BB7CE-9C35-4A7A-A737-616615504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632" y="707487"/>
            <a:ext cx="8736306" cy="505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739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99A80-1D9D-4332-81E4-96C41530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05688" y="6356350"/>
            <a:ext cx="4481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11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8" name="כותרת 1">
            <a:extLst>
              <a:ext uri="{FF2B5EF4-FFF2-40B4-BE49-F238E27FC236}">
                <a16:creationId xmlns:a16="http://schemas.microsoft.com/office/drawing/2014/main" id="{ACFD9957-E8AE-4666-9950-3E4B5116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512" y="12329"/>
            <a:ext cx="1095206" cy="410298"/>
          </a:xfrm>
        </p:spPr>
        <p:txBody>
          <a:bodyPr>
            <a:normAutofit/>
          </a:bodyPr>
          <a:lstStyle/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ממשק מנהל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247D9C-52B3-40CF-B8A0-86C540423238}"/>
              </a:ext>
            </a:extLst>
          </p:cNvPr>
          <p:cNvSpPr txBox="1"/>
          <p:nvPr/>
        </p:nvSpPr>
        <p:spPr>
          <a:xfrm>
            <a:off x="5174475" y="221097"/>
            <a:ext cx="1542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עדכון / מחקה של מוצר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FF4296-A786-4D41-9F05-14DE65BC7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247" y="708458"/>
            <a:ext cx="8853106" cy="486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08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99A80-1D9D-4332-81E4-96C41530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05688" y="6356350"/>
            <a:ext cx="4481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12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8" name="כותרת 1">
            <a:extLst>
              <a:ext uri="{FF2B5EF4-FFF2-40B4-BE49-F238E27FC236}">
                <a16:creationId xmlns:a16="http://schemas.microsoft.com/office/drawing/2014/main" id="{ACFD9957-E8AE-4666-9950-3E4B5116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3336" y="12329"/>
            <a:ext cx="1602382" cy="410298"/>
          </a:xfrm>
        </p:spPr>
        <p:txBody>
          <a:bodyPr>
            <a:normAutofit/>
          </a:bodyPr>
          <a:lstStyle/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דוגמה לדוח  של מנהל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59F7B3-C071-4A2E-B2BA-DA405D7D4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898" y="377294"/>
            <a:ext cx="6824324" cy="6344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2196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99A80-1D9D-4332-81E4-96C41530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05688" y="6356350"/>
            <a:ext cx="4481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13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8" name="כותרת 1">
            <a:extLst>
              <a:ext uri="{FF2B5EF4-FFF2-40B4-BE49-F238E27FC236}">
                <a16:creationId xmlns:a16="http://schemas.microsoft.com/office/drawing/2014/main" id="{ACFD9957-E8AE-4666-9950-3E4B5116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512" y="12329"/>
            <a:ext cx="1095206" cy="410298"/>
          </a:xfrm>
        </p:spPr>
        <p:txBody>
          <a:bodyPr>
            <a:normAutofit/>
          </a:bodyPr>
          <a:lstStyle/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ממשק מנהל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515C0F-88C9-4D4F-B182-5A9FEB7070BE}"/>
              </a:ext>
            </a:extLst>
          </p:cNvPr>
          <p:cNvSpPr txBox="1"/>
          <p:nvPr/>
        </p:nvSpPr>
        <p:spPr>
          <a:xfrm>
            <a:off x="5138516" y="268738"/>
            <a:ext cx="15425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הוספה של משתמש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BA9578-CD73-4338-8F56-063577888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486" y="576515"/>
            <a:ext cx="8464299" cy="536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22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99A80-1D9D-4332-81E4-96C41530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05688" y="6356350"/>
            <a:ext cx="4481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14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8" name="כותרת 1">
            <a:extLst>
              <a:ext uri="{FF2B5EF4-FFF2-40B4-BE49-F238E27FC236}">
                <a16:creationId xmlns:a16="http://schemas.microsoft.com/office/drawing/2014/main" id="{ACFD9957-E8AE-4666-9950-3E4B5116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512" y="12329"/>
            <a:ext cx="1095206" cy="410298"/>
          </a:xfrm>
        </p:spPr>
        <p:txBody>
          <a:bodyPr>
            <a:normAutofit/>
          </a:bodyPr>
          <a:lstStyle/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ממשק מנהל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F5F55C-A66F-478D-BCCC-6D15663F5062}"/>
              </a:ext>
            </a:extLst>
          </p:cNvPr>
          <p:cNvSpPr txBox="1"/>
          <p:nvPr/>
        </p:nvSpPr>
        <p:spPr>
          <a:xfrm>
            <a:off x="5157697" y="195930"/>
            <a:ext cx="1542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עדכון / מחקה של משתמש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1AB8EB-7F36-49F2-8F71-FFFC2265C0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7072" y="719150"/>
            <a:ext cx="7741979" cy="555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932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99A80-1D9D-4332-81E4-96C41530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05688" y="6356350"/>
            <a:ext cx="4481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15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8" name="כותרת 1">
            <a:extLst>
              <a:ext uri="{FF2B5EF4-FFF2-40B4-BE49-F238E27FC236}">
                <a16:creationId xmlns:a16="http://schemas.microsoft.com/office/drawing/2014/main" id="{ACFD9957-E8AE-4666-9950-3E4B5116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0705" y="112997"/>
            <a:ext cx="1095206" cy="410298"/>
          </a:xfrm>
        </p:spPr>
        <p:txBody>
          <a:bodyPr>
            <a:normAutofit/>
          </a:bodyPr>
          <a:lstStyle/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ממשק מנהל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F5249E3F-719E-4BDB-8ECF-21F583856A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0175" y="607185"/>
            <a:ext cx="10293624" cy="495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8756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99A80-1D9D-4332-81E4-96C41530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05688" y="6356350"/>
            <a:ext cx="4481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16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F0AEFC-AD19-466D-98CF-91E3CD9F149A}"/>
              </a:ext>
            </a:extLst>
          </p:cNvPr>
          <p:cNvSpPr txBox="1"/>
          <p:nvPr/>
        </p:nvSpPr>
        <p:spPr>
          <a:xfrm>
            <a:off x="4964311" y="0"/>
            <a:ext cx="1646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2000" dirty="0"/>
              <a:t>דף שחזור סיסמה </a:t>
            </a:r>
            <a:endParaRPr lang="en-US" sz="2000" dirty="0"/>
          </a:p>
          <a:p>
            <a:pPr algn="ctr"/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BF9FA0-24F5-4187-A8D1-912B77041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939" y="558476"/>
            <a:ext cx="5099312" cy="31497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45F12A-231B-43C6-9EEB-7094ACA63F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5888" y="3921482"/>
            <a:ext cx="2635385" cy="5969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A2D2FE3-49D1-4E41-92A7-7ED3AF689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9851" y="646256"/>
            <a:ext cx="5073911" cy="31497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AA19533-2F89-49B5-835C-C0577148EE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7150" y="3859103"/>
            <a:ext cx="5061210" cy="299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997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5120640" y="781685"/>
            <a:ext cx="2077720" cy="650875"/>
          </a:xfrm>
        </p:spPr>
        <p:txBody>
          <a:bodyPr>
            <a:noAutofit/>
          </a:bodyPr>
          <a:lstStyle/>
          <a:p>
            <a:pPr algn="r"/>
            <a:r>
              <a:rPr lang="he-IL" sz="2400" dirty="0">
                <a:latin typeface="David" panose="020E0502060401010101" pitchFamily="34" charset="-79"/>
                <a:cs typeface="David" panose="020E0502060401010101" pitchFamily="34" charset="-79"/>
              </a:rPr>
              <a:t>רעיונות לשפור :</a:t>
            </a:r>
            <a:endParaRPr lang="en-US" sz="2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he-IL" sz="2400" dirty="0"/>
              <a:t> תשלום דרך מערכת (תשלום באמצעי כרטיס אשרי).</a:t>
            </a:r>
          </a:p>
          <a:p>
            <a:pPr algn="r" rtl="1"/>
            <a:r>
              <a:rPr lang="he-IL" sz="2400" dirty="0"/>
              <a:t>בחירה משלוח או אייסף עצמי.</a:t>
            </a:r>
          </a:p>
          <a:p>
            <a:pPr algn="r" rtl="1"/>
            <a:r>
              <a:rPr lang="he-IL" sz="2400" dirty="0"/>
              <a:t> שלחת הודעות דרך המערכת (בין לקוח לעובד).</a:t>
            </a:r>
          </a:p>
          <a:p>
            <a:pPr algn="r" rtl="1"/>
            <a:r>
              <a:rPr lang="he-IL" sz="2400" dirty="0"/>
              <a:t>דירוג של מוצרים(על ידי לקוח).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AFEDFA-B0AD-49B6-B141-1C430744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2466" y="6356350"/>
            <a:ext cx="431334" cy="365125"/>
          </a:xfrm>
        </p:spPr>
        <p:txBody>
          <a:bodyPr/>
          <a:lstStyle/>
          <a:p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17</a:t>
            </a:fld>
            <a:endParaRPr lang="en-US" sz="180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14463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אתרים שעזרו לנו ללמוד :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en-US" dirty="0"/>
              <a:t>Google</a:t>
            </a:r>
          </a:p>
          <a:p>
            <a:pPr algn="r" rtl="1"/>
            <a:r>
              <a:rPr lang="en-US" dirty="0"/>
              <a:t>Stack overflow </a:t>
            </a:r>
          </a:p>
          <a:p>
            <a:pPr algn="r" rtl="1"/>
            <a:r>
              <a:rPr lang="en-US" dirty="0" err="1"/>
              <a:t>ChatGBP</a:t>
            </a:r>
            <a:endParaRPr lang="en-US" dirty="0"/>
          </a:p>
          <a:p>
            <a:pPr algn="r" rtl="1"/>
            <a:r>
              <a:rPr lang="en-US" dirty="0"/>
              <a:t>Bard</a:t>
            </a:r>
          </a:p>
          <a:p>
            <a:pPr algn="r" rtl="1"/>
            <a:r>
              <a:rPr lang="en-US" dirty="0" err="1"/>
              <a:t>youtube</a:t>
            </a:r>
            <a:endParaRPr lang="en-US" dirty="0"/>
          </a:p>
          <a:p>
            <a:pPr algn="r" rt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30038-683E-49F9-9F78-9F0457D28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4076" y="6356350"/>
            <a:ext cx="439723" cy="365125"/>
          </a:xfrm>
        </p:spPr>
        <p:txBody>
          <a:bodyPr/>
          <a:lstStyle/>
          <a:p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18</a:t>
            </a:fld>
            <a:endParaRPr lang="en-US" sz="180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229918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838200" y="365760"/>
            <a:ext cx="10515600" cy="5811203"/>
          </a:xfrm>
        </p:spPr>
        <p:txBody>
          <a:bodyPr/>
          <a:lstStyle/>
          <a:p>
            <a:pPr algn="r" rtl="1"/>
            <a:r>
              <a:rPr lang="he-IL" dirty="0"/>
              <a:t>האם יש לך שאלות לפני שתסיים?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אנו מקווים שזה ברור ומובן.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אנו שמחים שתרכוש דרך המערכת שלנו.</a:t>
            </a:r>
          </a:p>
          <a:p>
            <a:pPr algn="r" rtl="1"/>
            <a:endParaRPr lang="he-IL" dirty="0"/>
          </a:p>
          <a:p>
            <a:pPr algn="r" rtl="1"/>
            <a:r>
              <a:rPr lang="he-IL"/>
              <a:t>תודה שהקשבת.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976DB3-6035-4F1A-B518-C49D22F79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4352" y="6356350"/>
            <a:ext cx="649448" cy="365125"/>
          </a:xfrm>
        </p:spPr>
        <p:txBody>
          <a:bodyPr/>
          <a:lstStyle/>
          <a:p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19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65227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287941" cy="6858000"/>
          </a:xfrm>
          <a:prstGeom prst="rect">
            <a:avLst/>
          </a:prstGeom>
        </p:spPr>
      </p:pic>
      <p:sp>
        <p:nvSpPr>
          <p:cNvPr id="6" name="כותרת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0446" y="2465408"/>
            <a:ext cx="2256541" cy="11227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effectLst/>
                <a:latin typeface="David" panose="020E0502060401010101" pitchFamily="34" charset="-79"/>
                <a:cs typeface="David" panose="020E0502060401010101" pitchFamily="34" charset="-79"/>
              </a:rPr>
              <a:t>Activity Diagram</a:t>
            </a:r>
            <a:endParaRPr lang="en-US" sz="36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75E49E-DA12-4AE9-898C-051F979E8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6022" y="6356350"/>
            <a:ext cx="397778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2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3955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2FC8C8-41EC-46D3-B243-996DE399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3844" y="6364817"/>
            <a:ext cx="414556" cy="33806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3 </a:t>
            </a:r>
          </a:p>
        </p:txBody>
      </p:sp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539469F2-B701-49F1-BDB3-3960025E11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27496" y="202494"/>
            <a:ext cx="8861218" cy="551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6441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4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63555" y="768953"/>
            <a:ext cx="2172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ליצור מנשק קל ללקוחות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63117" y="2454629"/>
            <a:ext cx="54161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כל לקוח שצריך מצרים או חלקים לרכב הוא חייב לבוא עד החנות כדי לקבל שרות אנושי במקרה של קניה הזמנת או זמינות מצרים.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וחלק מלקוחות עובדים בשעות שהחנות זמין בהם.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79586" y="3578839"/>
            <a:ext cx="54161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פתרון 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המערכת שלנו זמינה 7\24.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כל לקוח יכול להתחבר למערכת ולהשתמש בשרותי החנות.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2FC8C8-41EC-46D3-B243-996DE399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3844" y="6364817"/>
            <a:ext cx="414556" cy="33806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3 </a:t>
            </a:r>
          </a:p>
        </p:txBody>
      </p:sp>
    </p:spTree>
    <p:extLst>
      <p:ext uri="{BB962C8B-B14F-4D97-AF65-F5344CB8AC3E}">
        <p14:creationId xmlns:p14="http://schemas.microsoft.com/office/powerpoint/2010/main" val="1383498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2FC8C8-41EC-46D3-B243-996DE399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3844" y="6364817"/>
            <a:ext cx="414556" cy="33806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3 </a:t>
            </a:r>
          </a:p>
        </p:txBody>
      </p:sp>
      <p:sp>
        <p:nvSpPr>
          <p:cNvPr id="7" name="כותרת 1">
            <a:extLst>
              <a:ext uri="{FF2B5EF4-FFF2-40B4-BE49-F238E27FC236}">
                <a16:creationId xmlns:a16="http://schemas.microsoft.com/office/drawing/2014/main" id="{AD4FE2D3-0885-4C8A-9BBA-F9D718C7B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510" y="0"/>
            <a:ext cx="982980" cy="520117"/>
          </a:xfrm>
        </p:spPr>
        <p:txBody>
          <a:bodyPr>
            <a:normAutofit/>
          </a:bodyPr>
          <a:lstStyle/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ממשק לקוח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9A306A-53F8-480B-94B5-E87E16021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2196" y="520117"/>
            <a:ext cx="9281648" cy="446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08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E70F16-484C-4703-B3CD-0AF77885A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1188" y="6356350"/>
            <a:ext cx="3726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6</a:t>
            </a:fld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</a:p>
        </p:txBody>
      </p:sp>
      <p:pic>
        <p:nvPicPr>
          <p:cNvPr id="8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5B267053-C792-4D5D-B42E-D933793C6D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49623" y="582034"/>
            <a:ext cx="8750315" cy="4629047"/>
          </a:xfrm>
          <a:prstGeom prst="rect">
            <a:avLst/>
          </a:prstGeom>
        </p:spPr>
      </p:pic>
      <p:sp>
        <p:nvSpPr>
          <p:cNvPr id="9" name="כותרת 1">
            <a:extLst>
              <a:ext uri="{FF2B5EF4-FFF2-40B4-BE49-F238E27FC236}">
                <a16:creationId xmlns:a16="http://schemas.microsoft.com/office/drawing/2014/main" id="{9FD2FFA4-6434-4AD0-91BB-783C42E91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2452" y="134224"/>
            <a:ext cx="1210147" cy="520117"/>
          </a:xfrm>
        </p:spPr>
        <p:txBody>
          <a:bodyPr>
            <a:normAutofit/>
          </a:bodyPr>
          <a:lstStyle/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ביצוע הזמנה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3706946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4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63555" y="768953"/>
            <a:ext cx="21720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ניהול מתקדם לעסק 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72174" y="2286850"/>
            <a:ext cx="54161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איבוד מצרים מחוסר מדעות על כל החלקים של החנות 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כמות דפים ענקית ומפוזרת בכל מקום בחנות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63688" y="3186197"/>
            <a:ext cx="54161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פתרון 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ניהול מתקדם ומתוחכם לקמות של המצרים 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סדר מקומי , והשקפת הסדר הזה מול העובדים בזמן קצר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הפחתת שימוש בניירת וכלי כתיבה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E70F16-484C-4703-B3CD-0AF77885A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1188" y="6356350"/>
            <a:ext cx="3726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7</a:t>
            </a:fld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3186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AF7ED2-11EE-4AB6-B7B5-42059E04E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5354" y="6356350"/>
            <a:ext cx="498446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8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11" name="כותרת 1">
            <a:extLst>
              <a:ext uri="{FF2B5EF4-FFF2-40B4-BE49-F238E27FC236}">
                <a16:creationId xmlns:a16="http://schemas.microsoft.com/office/drawing/2014/main" id="{E5BEFD1A-0F6B-477A-92F8-BFD33440A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8390" y="168543"/>
            <a:ext cx="1071880" cy="549275"/>
          </a:xfrm>
        </p:spPr>
        <p:txBody>
          <a:bodyPr>
            <a:normAutofit/>
          </a:bodyPr>
          <a:lstStyle/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ממשק עובד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InterFaceWorker">
            <a:hlinkClick r:id="" action="ppaction://media"/>
            <a:extLst>
              <a:ext uri="{FF2B5EF4-FFF2-40B4-BE49-F238E27FC236}">
                <a16:creationId xmlns:a16="http://schemas.microsoft.com/office/drawing/2014/main" id="{FB8EC186-056C-47DB-B6A7-274BB5D733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43451" y="646831"/>
            <a:ext cx="7673637" cy="4316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33262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89843" y="927979"/>
            <a:ext cx="2521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השקפת יום העבודה מול במנהל </a:t>
            </a:r>
            <a:endParaRPr lang="en-US" sz="14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63688" y="3186197"/>
            <a:ext cx="54161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פתרון 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צפייה במצרים והזמנות מרחוק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כולל צפייה להתנהלות יום העבודה תוך כדי</a:t>
            </a:r>
          </a:p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ביצוע ספרת מלאי בלחיצת כפתור.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49757" y="2066388"/>
            <a:ext cx="54161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אי-שכפות על הזמנות ונוהל יום העבודה </a:t>
            </a:r>
          </a:p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אבוד חלקים ואי-ידיעות על כמויות של המצרים</a:t>
            </a:r>
          </a:p>
          <a:p>
            <a:pPr algn="r"/>
            <a:r>
              <a:rPr lang="he-IL" sz="1400" dirty="0">
                <a:latin typeface="David" panose="020E0502060401010101" pitchFamily="34" charset="-79"/>
                <a:cs typeface="David" panose="020E0502060401010101" pitchFamily="34" charset="-79"/>
              </a:rPr>
              <a:t>הרבה זמן לביצוע ספירת מלאי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99A80-1D9D-4332-81E4-96C41530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1188" y="6356350"/>
            <a:ext cx="372611" cy="365125"/>
          </a:xfrm>
        </p:spPr>
        <p:txBody>
          <a:bodyPr/>
          <a:lstStyle/>
          <a:p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fld id="{5896B3DF-C60C-4876-8E3B-FACB76F51531}" type="slidenum">
              <a:rPr lang="en-US" sz="1800" smtClean="0">
                <a:solidFill>
                  <a:schemeClr val="bg1"/>
                </a:solidFill>
                <a:highlight>
                  <a:srgbClr val="000000"/>
                </a:highlight>
                <a:latin typeface="David" panose="020E0502060401010101" pitchFamily="34" charset="-79"/>
                <a:cs typeface="David" panose="020E0502060401010101" pitchFamily="34" charset="-79"/>
              </a:rPr>
              <a:t>9</a:t>
            </a:fld>
            <a:endParaRPr lang="en-US" sz="1800" dirty="0">
              <a:solidFill>
                <a:schemeClr val="bg1"/>
              </a:solidFill>
              <a:highlight>
                <a:srgbClr val="000000"/>
              </a:highlight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22100800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437</Words>
  <Application>Microsoft Office PowerPoint</Application>
  <PresentationFormat>Widescreen</PresentationFormat>
  <Paragraphs>95</Paragraphs>
  <Slides>19</Slides>
  <Notes>6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David</vt:lpstr>
      <vt:lpstr>ערכת נושא Office</vt:lpstr>
      <vt:lpstr>פרויקט  מערכת חנות חלקי חילוף דיגיטלי לרכב</vt:lpstr>
      <vt:lpstr>Activity Diagram</vt:lpstr>
      <vt:lpstr>PowerPoint Presentation</vt:lpstr>
      <vt:lpstr>PowerPoint Presentation</vt:lpstr>
      <vt:lpstr>ממשק לקוח</vt:lpstr>
      <vt:lpstr>ביצוע הזמנה</vt:lpstr>
      <vt:lpstr>PowerPoint Presentation</vt:lpstr>
      <vt:lpstr>ממשק עובד</vt:lpstr>
      <vt:lpstr>PowerPoint Presentation</vt:lpstr>
      <vt:lpstr>ממשק מנהל</vt:lpstr>
      <vt:lpstr>ממשק מנהל</vt:lpstr>
      <vt:lpstr>דוגמה לדוח  של מנהל</vt:lpstr>
      <vt:lpstr>ממשק מנהל</vt:lpstr>
      <vt:lpstr>ממשק מנהל</vt:lpstr>
      <vt:lpstr>ממשק מנהל</vt:lpstr>
      <vt:lpstr>PowerPoint Presentation</vt:lpstr>
      <vt:lpstr>רעיונות לשפור :</vt:lpstr>
      <vt:lpstr>אתרים שעזרו לנו ללמוד 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פרויקט  מערכת חנות חלקי חילוף דיגיטלי לרכב</dc:title>
  <dc:creator>ehsan shknini</dc:creator>
  <cp:lastModifiedBy>ASUS</cp:lastModifiedBy>
  <cp:revision>48</cp:revision>
  <dcterms:created xsi:type="dcterms:W3CDTF">2023-10-21T16:53:23Z</dcterms:created>
  <dcterms:modified xsi:type="dcterms:W3CDTF">2025-06-13T20:09:34Z</dcterms:modified>
</cp:coreProperties>
</file>

<file path=docProps/thumbnail.jpeg>
</file>